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" d="100"/>
          <a:sy n="12" d="100"/>
        </p:scale>
        <p:origin x="19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5">
            <a:extLst>
              <a:ext uri="{FF2B5EF4-FFF2-40B4-BE49-F238E27FC236}">
                <a16:creationId xmlns:a16="http://schemas.microsoft.com/office/drawing/2014/main" id="{AD4E7BE4-F38F-35FE-D2C5-E0382CD71A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81213" y="10627204"/>
            <a:ext cx="12745130" cy="9334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buNone/>
              <a:defRPr sz="3600" b="1">
                <a:solidFill>
                  <a:srgbClr val="000091"/>
                </a:solidFill>
                <a:latin typeface="Marianne" panose="02000000000000000000" pitchFamily="50" charset="0"/>
              </a:defRPr>
            </a:lvl1pPr>
          </a:lstStyle>
          <a:p>
            <a:pPr lvl="0"/>
            <a:r>
              <a:rPr lang="fr-FR" dirty="0" err="1" smtClean="0"/>
              <a:t>Context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Titre 16">
            <a:extLst>
              <a:ext uri="{FF2B5EF4-FFF2-40B4-BE49-F238E27FC236}">
                <a16:creationId xmlns:a16="http://schemas.microsoft.com/office/drawing/2014/main" id="{7B0B3E1D-D80A-3C23-60C3-0EDD32B9C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1212" y="7755314"/>
            <a:ext cx="26112787" cy="187778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>
              <a:defRPr sz="6800" b="1" baseline="0">
                <a:solidFill>
                  <a:srgbClr val="000091"/>
                </a:solidFill>
                <a:latin typeface="Marianne" panose="02000000000000000000" pitchFamily="50" charset="0"/>
              </a:defRPr>
            </a:lvl1pPr>
          </a:lstStyle>
          <a:p>
            <a:r>
              <a:rPr lang="fr-FR" dirty="0" err="1" smtClean="0"/>
              <a:t>Research</a:t>
            </a:r>
            <a:r>
              <a:rPr lang="fr-FR" dirty="0" smtClean="0"/>
              <a:t> </a:t>
            </a:r>
            <a:r>
              <a:rPr lang="fr-FR" dirty="0" err="1" smtClean="0"/>
              <a:t>subject</a:t>
            </a:r>
            <a:r>
              <a:rPr lang="fr-FR" dirty="0" smtClean="0"/>
              <a:t> (One/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9" name="Espace réservé du texte 20">
            <a:extLst>
              <a:ext uri="{FF2B5EF4-FFF2-40B4-BE49-F238E27FC236}">
                <a16:creationId xmlns:a16="http://schemas.microsoft.com/office/drawing/2014/main" id="{AE1E0AB8-8F74-1BC2-DD37-A6A2951072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601266" y="12404450"/>
            <a:ext cx="12592732" cy="13720875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/>
          <a:lstStyle>
            <a:lvl1pPr marL="0" indent="0" algn="just">
              <a:spcBef>
                <a:spcPts val="0"/>
              </a:spcBef>
              <a:buFont typeface="Arial" panose="020B0604020202020204" pitchFamily="34" charset="0"/>
              <a:buNone/>
              <a:defRPr sz="3200" baseline="0">
                <a:latin typeface="Marianne" panose="02000000000000000000" pitchFamily="50" charset="0"/>
              </a:defRPr>
            </a:lvl1pPr>
            <a:lvl2pPr marL="1513743" indent="0">
              <a:buNone/>
              <a:defRPr sz="3600"/>
            </a:lvl2pPr>
          </a:lstStyle>
          <a:p>
            <a:pPr lvl="0"/>
            <a:r>
              <a:rPr lang="fr-FR" dirty="0" err="1" smtClean="0"/>
              <a:t>Text</a:t>
            </a:r>
            <a:r>
              <a:rPr lang="fr-FR" dirty="0" smtClean="0"/>
              <a:t> in font « Marianne » </a:t>
            </a:r>
            <a:endParaRPr lang="fr-FR" dirty="0"/>
          </a:p>
        </p:txBody>
      </p:sp>
      <p:sp>
        <p:nvSpPr>
          <p:cNvPr id="10" name="Espace réservé du texte 33">
            <a:extLst>
              <a:ext uri="{FF2B5EF4-FFF2-40B4-BE49-F238E27FC236}">
                <a16:creationId xmlns:a16="http://schemas.microsoft.com/office/drawing/2014/main" id="{0920D3C1-113C-9EFE-447D-1BCA546451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81523" y="4515876"/>
            <a:ext cx="14181733" cy="281535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4000" baseline="0">
                <a:latin typeface="Marianne" panose="02000000000000000000" pitchFamily="50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dirty="0" smtClean="0"/>
              <a:t>Name / Last Name / Laboratory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BB372F4C-5E3B-800B-CF0D-0A2330472B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29638" y="4515875"/>
            <a:ext cx="6964362" cy="62048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>
                <a:solidFill>
                  <a:srgbClr val="000091"/>
                </a:solidFill>
                <a:latin typeface="Marianne" panose="02000000000000000000" pitchFamily="50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fr-FR" dirty="0" smtClean="0"/>
              <a:t>PEPR </a:t>
            </a:r>
            <a:r>
              <a:rPr lang="fr-FR" dirty="0" err="1" smtClean="0"/>
              <a:t>project</a:t>
            </a:r>
            <a:r>
              <a:rPr lang="fr-FR" dirty="0" smtClean="0"/>
              <a:t> </a:t>
            </a:r>
            <a:r>
              <a:rPr lang="fr-FR" dirty="0" err="1" smtClean="0"/>
              <a:t>name</a:t>
            </a:r>
            <a:endParaRPr lang="fr-FR" dirty="0"/>
          </a:p>
        </p:txBody>
      </p:sp>
      <p:sp>
        <p:nvSpPr>
          <p:cNvPr id="12" name="Espace réservé du texte 35">
            <a:extLst>
              <a:ext uri="{FF2B5EF4-FFF2-40B4-BE49-F238E27FC236}">
                <a16:creationId xmlns:a16="http://schemas.microsoft.com/office/drawing/2014/main" id="{AD4E7BE4-F38F-35FE-D2C5-E0382CD71A5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601266" y="26988431"/>
            <a:ext cx="12592732" cy="9334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buNone/>
              <a:defRPr sz="3600" b="1">
                <a:solidFill>
                  <a:srgbClr val="000091"/>
                </a:solidFill>
                <a:latin typeface="Marianne" panose="02000000000000000000" pitchFamily="50" charset="0"/>
              </a:defRPr>
            </a:lvl1pPr>
          </a:lstStyle>
          <a:p>
            <a:pPr lvl="0"/>
            <a:r>
              <a:rPr lang="fr-FR" dirty="0" smtClean="0"/>
              <a:t>Scientific cooperation</a:t>
            </a:r>
            <a:endParaRPr lang="fr-FR" dirty="0"/>
          </a:p>
        </p:txBody>
      </p:sp>
      <p:sp>
        <p:nvSpPr>
          <p:cNvPr id="13" name="Espace réservé du texte 20">
            <a:extLst>
              <a:ext uri="{FF2B5EF4-FFF2-40B4-BE49-F238E27FC236}">
                <a16:creationId xmlns:a16="http://schemas.microsoft.com/office/drawing/2014/main" id="{AE1E0AB8-8F74-1BC2-DD37-A6A2951072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81209" y="12404450"/>
            <a:ext cx="12745133" cy="13720875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/>
          <a:lstStyle>
            <a:lvl1pPr marL="0" indent="0" algn="just">
              <a:spcBef>
                <a:spcPts val="0"/>
              </a:spcBef>
              <a:buFont typeface="Arial" panose="020B0604020202020204" pitchFamily="34" charset="0"/>
              <a:buNone/>
              <a:defRPr sz="3200">
                <a:latin typeface="Marianne" panose="02000000000000000000" pitchFamily="50" charset="0"/>
              </a:defRPr>
            </a:lvl1pPr>
            <a:lvl2pPr marL="1513743" indent="0">
              <a:buNone/>
              <a:defRPr sz="3600"/>
            </a:lvl2pPr>
          </a:lstStyle>
          <a:p>
            <a:pPr lvl="0"/>
            <a:r>
              <a:rPr lang="fr-FR" dirty="0" err="1" smtClean="0"/>
              <a:t>Text</a:t>
            </a:r>
            <a:r>
              <a:rPr lang="fr-FR" dirty="0" smtClean="0"/>
              <a:t> in font « Marianne » </a:t>
            </a:r>
            <a:endParaRPr lang="fr-FR" dirty="0"/>
          </a:p>
        </p:txBody>
      </p:sp>
      <p:sp>
        <p:nvSpPr>
          <p:cNvPr id="14" name="Espace réservé du texte 35">
            <a:extLst>
              <a:ext uri="{FF2B5EF4-FFF2-40B4-BE49-F238E27FC236}">
                <a16:creationId xmlns:a16="http://schemas.microsoft.com/office/drawing/2014/main" id="{AD4E7BE4-F38F-35FE-D2C5-E0382CD71A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601266" y="10627204"/>
            <a:ext cx="12592732" cy="9334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buNone/>
              <a:defRPr sz="3600" b="1">
                <a:solidFill>
                  <a:srgbClr val="000091"/>
                </a:solidFill>
                <a:latin typeface="Marianne" panose="02000000000000000000" pitchFamily="50" charset="0"/>
              </a:defRPr>
            </a:lvl1pPr>
          </a:lstStyle>
          <a:p>
            <a:pPr lvl="0"/>
            <a:r>
              <a:rPr lang="fr-FR" dirty="0" smtClean="0"/>
              <a:t>Methodology </a:t>
            </a:r>
            <a:endParaRPr lang="fr-FR" dirty="0"/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AE1E0AB8-8F74-1BC2-DD37-A6A2951072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601266" y="28784962"/>
            <a:ext cx="12592732" cy="11682554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/>
          <a:lstStyle>
            <a:lvl1pPr marL="0" indent="0" algn="just">
              <a:spcBef>
                <a:spcPts val="0"/>
              </a:spcBef>
              <a:buFont typeface="Arial" panose="020B0604020202020204" pitchFamily="34" charset="0"/>
              <a:buNone/>
              <a:defRPr sz="3200" baseline="0">
                <a:latin typeface="Marianne" panose="02000000000000000000" pitchFamily="50" charset="0"/>
              </a:defRPr>
            </a:lvl1pPr>
            <a:lvl2pPr marL="1513743" indent="0">
              <a:buNone/>
              <a:defRPr sz="3600"/>
            </a:lvl2pPr>
          </a:lstStyle>
          <a:p>
            <a:pPr lvl="0"/>
            <a:r>
              <a:rPr lang="fr-FR" dirty="0" err="1" smtClean="0"/>
              <a:t>Text</a:t>
            </a:r>
            <a:r>
              <a:rPr lang="fr-FR" dirty="0" smtClean="0"/>
              <a:t> in font « Marianne » </a:t>
            </a:r>
            <a:endParaRPr lang="fr-FR" dirty="0"/>
          </a:p>
        </p:txBody>
      </p:sp>
      <p:sp>
        <p:nvSpPr>
          <p:cNvPr id="16" name="Espace réservé du texte 35">
            <a:extLst>
              <a:ext uri="{FF2B5EF4-FFF2-40B4-BE49-F238E27FC236}">
                <a16:creationId xmlns:a16="http://schemas.microsoft.com/office/drawing/2014/main" id="{AD4E7BE4-F38F-35FE-D2C5-E0382CD71A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81209" y="26988431"/>
            <a:ext cx="12592732" cy="9334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buNone/>
              <a:defRPr sz="3600" b="1">
                <a:solidFill>
                  <a:srgbClr val="000091"/>
                </a:solidFill>
                <a:latin typeface="Marianne" panose="02000000000000000000" pitchFamily="50" charset="0"/>
              </a:defRPr>
            </a:lvl1pPr>
          </a:lstStyle>
          <a:p>
            <a:pPr lvl="0"/>
            <a:r>
              <a:rPr lang="fr-FR" dirty="0" smtClean="0"/>
              <a:t>Results</a:t>
            </a:r>
            <a:endParaRPr lang="fr-FR" dirty="0"/>
          </a:p>
        </p:txBody>
      </p:sp>
      <p:sp>
        <p:nvSpPr>
          <p:cNvPr id="17" name="Espace réservé du texte 20">
            <a:extLst>
              <a:ext uri="{FF2B5EF4-FFF2-40B4-BE49-F238E27FC236}">
                <a16:creationId xmlns:a16="http://schemas.microsoft.com/office/drawing/2014/main" id="{AE1E0AB8-8F74-1BC2-DD37-A6A2951072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081209" y="28784962"/>
            <a:ext cx="12592732" cy="11682554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/>
          <a:lstStyle>
            <a:lvl1pPr marL="0" indent="0" algn="just">
              <a:spcBef>
                <a:spcPts val="0"/>
              </a:spcBef>
              <a:buFont typeface="Arial" panose="020B0604020202020204" pitchFamily="34" charset="0"/>
              <a:buNone/>
              <a:defRPr sz="3200" baseline="0">
                <a:latin typeface="Marianne" panose="02000000000000000000" pitchFamily="50" charset="0"/>
              </a:defRPr>
            </a:lvl1pPr>
            <a:lvl2pPr marL="1513743" indent="0">
              <a:buNone/>
              <a:defRPr sz="3600"/>
            </a:lvl2pPr>
          </a:lstStyle>
          <a:p>
            <a:pPr lvl="0"/>
            <a:r>
              <a:rPr lang="fr-FR" dirty="0" err="1" smtClean="0"/>
              <a:t>Text</a:t>
            </a:r>
            <a:r>
              <a:rPr lang="fr-FR" dirty="0" smtClean="0"/>
              <a:t> in font « Marianne »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506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5350F4C-E0C0-2C32-4929-8C30997EB2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9720472" y="1653033"/>
            <a:ext cx="1513405" cy="151340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3A8DE3E-8231-26B5-0D22-F8CCF52F40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22313514" y="1656703"/>
            <a:ext cx="1533673" cy="151340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DC9D619-D295-73F8-4D61-B175F5EA6D2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6253" y="510140"/>
            <a:ext cx="7160542" cy="396929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6825" y="1653033"/>
            <a:ext cx="4093118" cy="151340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t="19778" r="-38" b="73714"/>
          <a:stretch/>
        </p:blipFill>
        <p:spPr>
          <a:xfrm>
            <a:off x="1" y="41424446"/>
            <a:ext cx="30285152" cy="137931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0009" y="41571325"/>
            <a:ext cx="3331683" cy="1025831"/>
          </a:xfrm>
          <a:prstGeom prst="rect">
            <a:avLst/>
          </a:prstGeom>
        </p:spPr>
      </p:pic>
      <p:sp>
        <p:nvSpPr>
          <p:cNvPr id="13" name="ZoneTexte 12"/>
          <p:cNvSpPr txBox="1"/>
          <p:nvPr userDrawn="1"/>
        </p:nvSpPr>
        <p:spPr>
          <a:xfrm>
            <a:off x="6499982" y="41622575"/>
            <a:ext cx="18607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chemeClr val="bg1"/>
                </a:solidFill>
                <a:latin typeface="Marianne" panose="02000000000000000000" pitchFamily="50" charset="0"/>
              </a:rPr>
              <a:t>Journées annuelles 2025 du PEPR Réseaux </a:t>
            </a:r>
            <a:r>
              <a:rPr lang="fr-FR" sz="5400" b="1" dirty="0" smtClean="0">
                <a:solidFill>
                  <a:schemeClr val="bg1"/>
                </a:solidFill>
                <a:latin typeface="Marianne" panose="02000000000000000000" pitchFamily="50" charset="0"/>
              </a:rPr>
              <a:t>du </a:t>
            </a:r>
            <a:r>
              <a:rPr lang="fr-FR" sz="5400" b="1" dirty="0" smtClean="0">
                <a:solidFill>
                  <a:schemeClr val="bg1"/>
                </a:solidFill>
                <a:latin typeface="Marianne" panose="02000000000000000000" pitchFamily="50" charset="0"/>
              </a:rPr>
              <a:t>Futur</a:t>
            </a:r>
            <a:r>
              <a:rPr lang="fr-FR" sz="2400" b="1" dirty="0" smtClean="0">
                <a:latin typeface="Marianne" panose="02000000000000000000" pitchFamily="50" charset="0"/>
              </a:rPr>
              <a:t> </a:t>
            </a:r>
            <a:endParaRPr lang="fr-FR" sz="2400" b="1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4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4958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Office PowerPoint</Application>
  <PresentationFormat>Personnalisé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Marianne</vt:lpstr>
      <vt:lpstr>Thème Office</vt:lpstr>
      <vt:lpstr>Présentation PowerPoint</vt:lpstr>
    </vt:vector>
  </TitlesOfParts>
  <Company>CNRS-DR16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LATTRON Aurelie</dc:creator>
  <cp:lastModifiedBy>LATTRON Aurelie</cp:lastModifiedBy>
  <cp:revision>3</cp:revision>
  <dcterms:created xsi:type="dcterms:W3CDTF">2025-03-25T14:20:23Z</dcterms:created>
  <dcterms:modified xsi:type="dcterms:W3CDTF">2025-04-08T14:57:07Z</dcterms:modified>
</cp:coreProperties>
</file>